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6"/>
  </p:notesMasterIdLst>
  <p:sldIdLst>
    <p:sldId id="256" r:id="rId2"/>
    <p:sldId id="309" r:id="rId3"/>
    <p:sldId id="310" r:id="rId4"/>
    <p:sldId id="311" r:id="rId5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069" autoAdjust="0"/>
    <p:restoredTop sz="94660"/>
  </p:normalViewPr>
  <p:slideViewPr>
    <p:cSldViewPr>
      <p:cViewPr varScale="1">
        <p:scale>
          <a:sx n="108" d="100"/>
          <a:sy n="108" d="100"/>
        </p:scale>
        <p:origin x="1908" y="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D579DCF-403E-440F-BF15-AC4C732463A3}" type="datetimeFigureOut">
              <a:rPr lang="tr-TR" smtClean="0"/>
              <a:t>8.02.2021</a:t>
            </a:fld>
            <a:endParaRPr lang="tr-TR"/>
          </a:p>
        </p:txBody>
      </p:sp>
      <p:sp>
        <p:nvSpPr>
          <p:cNvPr id="4" name="Slayt Görüntüsü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8AF1BF4-ACBD-40B4-B60D-6A785BD8A003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5597379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/>
              <a:t>Asıl alt başlık stilini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3ADD4-2920-432C-BEA3-77AC5212BC18}" type="datetime1">
              <a:rPr lang="tr-TR" smtClean="0"/>
              <a:t>8.02.2021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463755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94C73E-FC51-476C-84A1-69AF9B88AB15}" type="datetime1">
              <a:rPr lang="tr-TR" smtClean="0"/>
              <a:t>8.02.2021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1310366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6DD8F1-55D9-4CF4-A2FC-52D823AB3795}" type="datetime1">
              <a:rPr lang="tr-TR" smtClean="0"/>
              <a:t>8.02.2021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1551464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6688DC-6B48-4BCA-8A74-C3031A8F3BC3}" type="datetime1">
              <a:rPr lang="tr-TR" smtClean="0"/>
              <a:t>8.02.2021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309592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F09F1A-F2DA-444B-A9DD-9CB5FD38D833}" type="datetime1">
              <a:rPr lang="tr-TR" smtClean="0"/>
              <a:t>8.02.2021</a:t>
            </a:fld>
            <a:endParaRPr lang="tr-TR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012360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79309B-65FA-4728-B21A-A7C48429732B}" type="datetime1">
              <a:rPr lang="tr-TR" smtClean="0"/>
              <a:t>8.02.2021</a:t>
            </a:fld>
            <a:endParaRPr lang="tr-TR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8780526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76D9C-98A3-458B-884F-7621609AF9BF}" type="datetime1">
              <a:rPr lang="tr-TR" smtClean="0"/>
              <a:t>8.02.2021</a:t>
            </a:fld>
            <a:endParaRPr lang="tr-TR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54220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2D6BF8-CB6A-46CD-BCB7-152447E0F22B}" type="datetime1">
              <a:rPr lang="tr-TR" smtClean="0"/>
              <a:t>8.02.2021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0452772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E1ABB-EA92-4AEE-A3F3-BF8D1CD24757}" type="datetime1">
              <a:rPr lang="tr-TR" smtClean="0"/>
              <a:t>8.02.2021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974138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A8C914-D303-4718-A990-01AEBF4AB110}" type="datetime1">
              <a:rPr lang="tr-TR" smtClean="0"/>
              <a:t>8.02.2021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9115284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90502C-7BA7-43AD-B27F-1AABD462E8A1}" type="datetime1">
              <a:rPr lang="tr-TR" smtClean="0"/>
              <a:t>8.02.2021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191803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B718DF-C641-4F33-92D4-2D74F4448C3A}" type="datetime1">
              <a:rPr lang="tr-TR" smtClean="0"/>
              <a:t>8.02.2021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784979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3602831"/>
          </a:xfrm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tr-TR" sz="25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Matematik Öğretiminde Okul Dışı Öğrenme Ortamları</a:t>
            </a:r>
            <a:br>
              <a:rPr lang="tr-TR" sz="25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tr-TR" sz="250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250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tr-TR" sz="2500" b="1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tr-TR" sz="2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hafta</a:t>
            </a:r>
            <a:br>
              <a:rPr lang="tr-TR" sz="2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tr-TR" sz="2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tr-TR" sz="2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2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Doç. Dr. Esen Ersoy</a:t>
            </a:r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 rot="10800000" flipV="1">
            <a:off x="1371600" y="6335608"/>
            <a:ext cx="6400800" cy="522392"/>
          </a:xfrm>
        </p:spPr>
        <p:txBody>
          <a:bodyPr>
            <a:normAutofit fontScale="92500" lnSpcReduction="10000"/>
          </a:bodyPr>
          <a:lstStyle/>
          <a:p>
            <a:r>
              <a:rPr lang="tr-TR" dirty="0"/>
              <a:t>2021, Mart</a:t>
            </a:r>
          </a:p>
        </p:txBody>
      </p:sp>
      <p:pic>
        <p:nvPicPr>
          <p:cNvPr id="4" name="Picture 2" descr="http://upload.wikimedia.org/wikipedia/tr/b/b4/OM%C3%9C_logo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274399"/>
            <a:ext cx="1803620" cy="13661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990445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BCAEC3D1-EA1E-419B-936C-D9410FC0CF2F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60000"/>
              <a:lumOff val="40000"/>
            </a:schemeClr>
          </a:solidFill>
        </p:spPr>
        <p:txBody>
          <a:bodyPr/>
          <a:lstStyle/>
          <a:p>
            <a:r>
              <a:rPr lang="tr-TR" sz="4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Okul dışı öğrenme ortamları</a:t>
            </a:r>
            <a:endParaRPr lang="tr-TR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99C57CC1-43A2-4C69-A8DF-10566EDF91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Müzeler, </a:t>
            </a:r>
          </a:p>
          <a:p>
            <a:r>
              <a:rPr lang="tr-TR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Bilim merkezleri, </a:t>
            </a:r>
          </a:p>
          <a:p>
            <a:r>
              <a:rPr lang="tr-TR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Hayvanat bahçeleri, </a:t>
            </a:r>
          </a:p>
          <a:p>
            <a:r>
              <a:rPr lang="tr-TR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Botanik bahçeleri, </a:t>
            </a:r>
          </a:p>
          <a:p>
            <a:r>
              <a:rPr lang="tr-TR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Sanayi kuruluşları,</a:t>
            </a:r>
          </a:p>
          <a:p>
            <a:r>
              <a:rPr lang="tr-TR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Milli parklar, </a:t>
            </a:r>
          </a:p>
          <a:p>
            <a:r>
              <a:rPr lang="tr-TR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Bilim şenlikleri, </a:t>
            </a:r>
          </a:p>
          <a:p>
            <a:r>
              <a:rPr lang="tr-TR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Bilim kampları, </a:t>
            </a:r>
          </a:p>
          <a:p>
            <a:r>
              <a:rPr lang="tr-TR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Doğal ortamlar, </a:t>
            </a:r>
          </a:p>
          <a:p>
            <a:r>
              <a:rPr lang="tr-TR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Kırsal bölgeler </a:t>
            </a:r>
            <a:r>
              <a:rPr lang="tr-TR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vb</a:t>
            </a:r>
            <a:r>
              <a:rPr lang="tr-TR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… tanıtımı ve ziyareti</a:t>
            </a:r>
            <a:endParaRPr lang="tr-T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tr-TR" dirty="0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04B8E48D-0BD6-48A9-88B4-A296646AFD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163D00AF-74D7-4120-8834-30227AE744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2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8790926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A646DB99-10E9-4FFC-BD11-CFB3C7D23007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5"/>
          </a:solidFill>
        </p:spPr>
        <p:txBody>
          <a:bodyPr/>
          <a:lstStyle/>
          <a:p>
            <a:r>
              <a:rPr lang="tr-TR" sz="4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Okul dışı öğrenme ortamları</a:t>
            </a:r>
            <a:endParaRPr lang="tr-TR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F556D904-C924-4B39-B56A-61B0B993B0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dirty="0"/>
              <a:t>Her öğrencinin okul dışı öğrenme ortamlarını araştırma süreci</a:t>
            </a:r>
          </a:p>
          <a:p>
            <a:pPr algn="just"/>
            <a:r>
              <a:rPr lang="tr-TR" dirty="0"/>
              <a:t>Her öğrencinin okul dışı öğrenme ortamlarını araştırma sürecine ait bilgilendirmelerde bulunması</a:t>
            </a:r>
          </a:p>
          <a:p>
            <a:r>
              <a:rPr lang="tr-TR" dirty="0"/>
              <a:t>Her öğrencinin okul dışı öğrenme ortamlarını ziyareti ve tanıtımı</a:t>
            </a:r>
          </a:p>
          <a:p>
            <a:endParaRPr lang="tr-TR" dirty="0"/>
          </a:p>
          <a:p>
            <a:endParaRPr lang="tr-TR" dirty="0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8179A52D-46FB-4C06-8AAE-F37E6107C1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ABB5C867-6A43-41CB-A342-59EDCAE223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3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1235009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F67EEE30-26FB-442A-BCBC-AA1A459BF520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2">
              <a:lumMod val="60000"/>
              <a:lumOff val="40000"/>
            </a:schemeClr>
          </a:solidFill>
        </p:spPr>
        <p:txBody>
          <a:bodyPr/>
          <a:lstStyle/>
          <a:p>
            <a:r>
              <a:rPr lang="tr-TR" sz="4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Okul dışı öğrenme ortamları</a:t>
            </a:r>
            <a:endParaRPr lang="tr-TR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5A0A8A55-156C-478A-9989-B7AF1A7362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Ziyaret edilen yerin özellikleri</a:t>
            </a:r>
          </a:p>
          <a:p>
            <a:r>
              <a:rPr lang="tr-TR" dirty="0"/>
              <a:t>Matematik öğretimi açısından değerlendirme</a:t>
            </a:r>
          </a:p>
          <a:p>
            <a:r>
              <a:rPr lang="tr-TR" dirty="0" err="1"/>
              <a:t>Meb</a:t>
            </a:r>
            <a:r>
              <a:rPr lang="tr-TR" dirty="0"/>
              <a:t> öğretim programında yer alan kazanımlar ile ilişkilendirme</a:t>
            </a:r>
          </a:p>
          <a:p>
            <a:r>
              <a:rPr lang="tr-TR" dirty="0"/>
              <a:t>Kazanım bazında öğretime yönelik etkinlik tasarlama</a:t>
            </a:r>
          </a:p>
          <a:p>
            <a:r>
              <a:rPr lang="tr-TR" dirty="0"/>
              <a:t>Kazanıma yönelik </a:t>
            </a:r>
            <a:r>
              <a:rPr lang="tr-TR"/>
              <a:t>tasarlanan etkinliklerin tartışılması</a:t>
            </a:r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29DF296D-0D32-41DB-A384-4200D31A4F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2D84D9B8-E19F-4430-836E-02998CEEC6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4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549418833"/>
      </p:ext>
    </p:extLst>
  </p:cSld>
  <p:clrMapOvr>
    <a:masterClrMapping/>
  </p:clrMapOvr>
</p:sld>
</file>

<file path=ppt/theme/theme1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479</TotalTime>
  <Words>126</Words>
  <Application>Microsoft Office PowerPoint</Application>
  <PresentationFormat>Ekran Gösterisi (4:3)</PresentationFormat>
  <Paragraphs>26</Paragraphs>
  <Slides>4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3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4</vt:i4>
      </vt:variant>
    </vt:vector>
  </HeadingPairs>
  <TitlesOfParts>
    <vt:vector size="8" baseType="lpstr">
      <vt:lpstr>Arial</vt:lpstr>
      <vt:lpstr>Calibri</vt:lpstr>
      <vt:lpstr>Times New Roman</vt:lpstr>
      <vt:lpstr>Ofis Teması</vt:lpstr>
      <vt:lpstr>Matematik Öğretiminde Okul Dışı Öğrenme Ortamları  5.hafta   Doç. Dr. Esen Ersoy</vt:lpstr>
      <vt:lpstr>Okul dışı öğrenme ortamları</vt:lpstr>
      <vt:lpstr>Okul dışı öğrenme ortamları</vt:lpstr>
      <vt:lpstr>Okul dışı öğrenme ortamları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SAYILARIN ÖĞRETİMİ</dc:title>
  <dc:creator>ESEN ERSOY</dc:creator>
  <cp:lastModifiedBy>CASPER</cp:lastModifiedBy>
  <cp:revision>501</cp:revision>
  <dcterms:created xsi:type="dcterms:W3CDTF">2020-06-10T07:36:53Z</dcterms:created>
  <dcterms:modified xsi:type="dcterms:W3CDTF">2021-02-08T08:24:02Z</dcterms:modified>
</cp:coreProperties>
</file>